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randomBar dir="vert"/>
  </p:transition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ru-RU" sz="2000" dirty="0" smtClean="0">
              <a:solidFill>
                <a:srgbClr val="00B0F0"/>
              </a:solidFill>
            </a:endParaRPr>
          </a:p>
          <a:p>
            <a:pPr algn="l"/>
            <a:r>
              <a:rPr lang="ru-RU" sz="2000" dirty="0" smtClean="0">
                <a:solidFill>
                  <a:srgbClr val="00B0F0"/>
                </a:solidFill>
              </a:rPr>
              <a:t>Выполнил: инструктор по физическому воспитанию Орлова Наталья Александровна</a:t>
            </a:r>
            <a:endParaRPr lang="ru-RU" sz="2000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Физкультурное занятие – одна из форм оздоровительной работы в ДОУ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18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2000" i="1" dirty="0">
                <a:solidFill>
                  <a:srgbClr val="FF0000"/>
                </a:solidFill>
              </a:rPr>
              <a:t>создают возможности для развития всех органов и систем человека в оптимальном </a:t>
            </a:r>
            <a:r>
              <a:rPr lang="ru-RU" sz="2000" i="1" dirty="0" smtClean="0">
                <a:solidFill>
                  <a:srgbClr val="FF0000"/>
                </a:solidFill>
              </a:rPr>
              <a:t>соотношении</a:t>
            </a:r>
          </a:p>
          <a:p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sz="2000" i="1" dirty="0">
                <a:solidFill>
                  <a:srgbClr val="FF0000"/>
                </a:solidFill>
              </a:rPr>
              <a:t>действия гармоничного физического развития не обеспечивают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Отличие физических упражнений от трудовой деятельности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dns\Desktop\наташа\картинки\contr-19-08-1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212976"/>
            <a:ext cx="316835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ns\Desktop\наташа\картинки\cc52484daeec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6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6995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Структура физкультурного занятия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08920"/>
            <a:ext cx="2736304" cy="1840164"/>
          </a:xfrm>
        </p:spPr>
      </p:pic>
      <p:sp>
        <p:nvSpPr>
          <p:cNvPr id="4" name="Прямоугольник 3"/>
          <p:cNvSpPr/>
          <p:nvPr/>
        </p:nvSpPr>
        <p:spPr>
          <a:xfrm>
            <a:off x="611559" y="1844824"/>
            <a:ext cx="2592289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Вводная часть - разминка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626" y="3068961"/>
            <a:ext cx="259222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Общеразвивающие упражнения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0606" y="4149080"/>
            <a:ext cx="260324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Основные движения, подвижные игры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0605" y="5157192"/>
            <a:ext cx="2603243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Заключительная часть - заминка</a:t>
            </a:r>
            <a:endParaRPr lang="ru-RU" dirty="0"/>
          </a:p>
        </p:txBody>
      </p:sp>
      <p:pic>
        <p:nvPicPr>
          <p:cNvPr id="2052" name="Picture 4" descr="И. Преподаватель: Степаненкова Э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6"/>
            <a:ext cx="453650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&quot;офп. . Подвижные игры&quot; &quot;Обучение элементам баскетбола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99842"/>
            <a:ext cx="449359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илатес :: МЕДИЦИНСКИЙ ПОРТА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561277"/>
            <a:ext cx="2650620" cy="91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966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Благотворное влияние физических упражнений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885950"/>
            <a:ext cx="5715000" cy="3543300"/>
          </a:xfrm>
        </p:spPr>
      </p:pic>
      <p:sp>
        <p:nvSpPr>
          <p:cNvPr id="4" name="Прямоугольник 3"/>
          <p:cNvSpPr/>
          <p:nvPr/>
        </p:nvSpPr>
        <p:spPr>
          <a:xfrm>
            <a:off x="827584" y="1772816"/>
            <a:ext cx="2232248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Обменные процессы в организме человека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0160" y="3172881"/>
            <a:ext cx="221967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осанки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1772816"/>
            <a:ext cx="2088232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Дыхание и пищеварение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3356992"/>
            <a:ext cx="2088232" cy="1040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Укрепление сердечной мышцы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4797152"/>
            <a:ext cx="2016224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Нервная система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1772816"/>
            <a:ext cx="2160240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Крупные мышцы, мелкие мышцы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64088" y="4797152"/>
            <a:ext cx="2232248" cy="1202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Физические качества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1001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15892"/>
            <a:ext cx="3733800" cy="309301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74764"/>
            <a:ext cx="3733800" cy="27752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B0F0"/>
                </a:solidFill>
              </a:rPr>
              <a:t>Воздействия физических упражнений </a:t>
            </a:r>
            <a:br>
              <a:rPr lang="ru-RU" sz="3600" b="1" i="1" dirty="0" smtClean="0">
                <a:solidFill>
                  <a:srgbClr val="00B0F0"/>
                </a:solidFill>
              </a:rPr>
            </a:br>
            <a:r>
              <a:rPr lang="ru-RU" sz="3600" b="1" i="1" dirty="0" smtClean="0">
                <a:solidFill>
                  <a:srgbClr val="00B0F0"/>
                </a:solidFill>
              </a:rPr>
              <a:t>на организм ребёнка</a:t>
            </a:r>
            <a:endParaRPr lang="ru-RU" sz="3600" b="1" i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b="0" i="1" dirty="0" smtClean="0">
                <a:solidFill>
                  <a:srgbClr val="FF0000"/>
                </a:solidFill>
              </a:rPr>
              <a:t>Активация обменных процессов – питание всех клеток и тканей организма</a:t>
            </a:r>
            <a:endParaRPr lang="ru-RU" sz="1800" b="0" i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1800" b="0" i="1" dirty="0" smtClean="0">
                <a:solidFill>
                  <a:srgbClr val="FF0000"/>
                </a:solidFill>
              </a:rPr>
              <a:t>Формирование осанки – укрепление мышц, способствующих правильному положению позвоночника и стопы</a:t>
            </a:r>
            <a:endParaRPr lang="ru-RU" sz="1800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485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4293096"/>
            <a:ext cx="4176464" cy="216024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4173860" cy="24482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B0F0"/>
                </a:solidFill>
              </a:rPr>
              <a:t>Воздействие физических упражнений на организм ребёнка</a:t>
            </a:r>
            <a:endParaRPr lang="ru-RU" sz="3600" b="1" i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b="0" i="1" dirty="0" smtClean="0">
                <a:solidFill>
                  <a:srgbClr val="FF0000"/>
                </a:solidFill>
              </a:rPr>
              <a:t>Систематическое воздействие </a:t>
            </a:r>
          </a:p>
          <a:p>
            <a:r>
              <a:rPr lang="ru-RU" sz="1800" b="0" i="1" dirty="0" smtClean="0">
                <a:solidFill>
                  <a:srgbClr val="FF0000"/>
                </a:solidFill>
              </a:rPr>
              <a:t>на крупные и мелкие мышцы, их развитие и укрепление</a:t>
            </a:r>
            <a:endParaRPr lang="ru-RU" sz="1800" b="0" i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381719"/>
          </a:xfrm>
        </p:spPr>
        <p:txBody>
          <a:bodyPr>
            <a:normAutofit/>
          </a:bodyPr>
          <a:lstStyle/>
          <a:p>
            <a:r>
              <a:rPr lang="ru-RU" b="0" i="1" dirty="0" smtClean="0">
                <a:solidFill>
                  <a:srgbClr val="FF0000"/>
                </a:solidFill>
              </a:rPr>
              <a:t>Развитие физических качеств</a:t>
            </a:r>
            <a:endParaRPr lang="ru-RU" b="0" i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00250"/>
            <a:ext cx="4032448" cy="22208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77072"/>
            <a:ext cx="381642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80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980301"/>
            <a:ext cx="3733800" cy="196419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57512"/>
            <a:ext cx="2209800" cy="20097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B0F0"/>
                </a:solidFill>
              </a:rPr>
              <a:t>Воздействие физических упражнений на организм ребёнка</a:t>
            </a:r>
            <a:endParaRPr lang="ru-RU" sz="3600" b="1" i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b="0" i="1" dirty="0" smtClean="0">
                <a:solidFill>
                  <a:srgbClr val="FF0000"/>
                </a:solidFill>
              </a:rPr>
              <a:t>Дыхание – умение регулировать  силу и длительность вдоха и выдоха</a:t>
            </a:r>
            <a:endParaRPr lang="ru-RU" sz="1800" b="0" i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1800" b="0" i="1" dirty="0" smtClean="0">
                <a:solidFill>
                  <a:srgbClr val="FF0000"/>
                </a:solidFill>
              </a:rPr>
              <a:t>Быстрота реакции, координация, осознанное овладение движениями обогащает умственное развитие</a:t>
            </a:r>
            <a:endParaRPr lang="ru-RU" sz="1800" b="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677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4509120"/>
            <a:ext cx="2808311" cy="158417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6872"/>
            <a:ext cx="3034680" cy="21602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Внешние факторы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b="0" i="1" dirty="0" smtClean="0">
                <a:solidFill>
                  <a:srgbClr val="00B0F0"/>
                </a:solidFill>
              </a:rPr>
              <a:t>Внешний вид</a:t>
            </a:r>
          </a:p>
          <a:p>
            <a:pPr algn="ctr"/>
            <a:r>
              <a:rPr lang="ru-RU" b="0" i="1" dirty="0" smtClean="0">
                <a:solidFill>
                  <a:srgbClr val="00B0F0"/>
                </a:solidFill>
              </a:rPr>
              <a:t> на физкультурном занятии</a:t>
            </a:r>
            <a:endParaRPr lang="ru-RU" b="0" i="1" dirty="0">
              <a:solidFill>
                <a:srgbClr val="00B0F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40769"/>
            <a:ext cx="4041775" cy="648072"/>
          </a:xfrm>
        </p:spPr>
        <p:txBody>
          <a:bodyPr>
            <a:normAutofit/>
          </a:bodyPr>
          <a:lstStyle/>
          <a:p>
            <a:r>
              <a:rPr lang="ru-RU" b="0" i="1" dirty="0" smtClean="0">
                <a:solidFill>
                  <a:srgbClr val="00B0F0"/>
                </a:solidFill>
              </a:rPr>
              <a:t>Музыкальное сопровождение</a:t>
            </a:r>
            <a:endParaRPr lang="ru-RU" b="0" i="1" dirty="0">
              <a:solidFill>
                <a:srgbClr val="00B0F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8"/>
            <a:ext cx="360040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211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</a:rPr>
              <a:t>Спасибо за внимание!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99018"/>
            <a:ext cx="5256584" cy="25060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4572000" cy="2687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8840"/>
            <a:ext cx="3847976" cy="27121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89039"/>
            <a:ext cx="4260726" cy="268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479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102</TotalTime>
  <Words>175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Горизонт</vt:lpstr>
      <vt:lpstr>Физкультурное занятие – одна из форм оздоровительной работы в ДОУ</vt:lpstr>
      <vt:lpstr>Отличие физических упражнений от трудовой деятельности</vt:lpstr>
      <vt:lpstr>Структура физкультурного занятия</vt:lpstr>
      <vt:lpstr>Благотворное влияние физических упражнений</vt:lpstr>
      <vt:lpstr>Воздействия физических упражнений  на организм ребёнка</vt:lpstr>
      <vt:lpstr>Воздействие физических упражнений на организм ребёнка</vt:lpstr>
      <vt:lpstr>Воздействие физических упражнений на организм ребёнка</vt:lpstr>
      <vt:lpstr>Внешние факторы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Физкультурное занятие – одна из форм оздоровительной работы в ДОУ</dc:title>
  <dc:creator>dns</dc:creator>
  <cp:lastModifiedBy>Надежда</cp:lastModifiedBy>
  <cp:revision>12</cp:revision>
  <dcterms:created xsi:type="dcterms:W3CDTF">2015-04-22T23:22:30Z</dcterms:created>
  <dcterms:modified xsi:type="dcterms:W3CDTF">2015-06-10T17:38:11Z</dcterms:modified>
</cp:coreProperties>
</file>